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介紹" id="{C2A7663B-3F42-4481-A179-40D3F5879DA9}">
          <p14:sldIdLst>
            <p14:sldId id="257"/>
            <p14:sldId id="258"/>
          </p14:sldIdLst>
        </p14:section>
        <p14:section name="蛋糕" id="{611539B8-4597-440F-AC62-2C330D895913}">
          <p14:sldIdLst>
            <p14:sldId id="259"/>
          </p14:sldIdLst>
        </p14:section>
        <p14:section name="鬆餅" id="{2CE27EFB-4B2F-45C6-92E7-B608299E4E29}">
          <p14:sldIdLst>
            <p14:sldId id="260"/>
          </p14:sldIdLst>
        </p14:section>
        <p14:section name="營業時間" id="{5C082432-E9DD-47FC-81FA-35DA4D40DA72}">
          <p14:sldIdLst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9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customXml" Target="../customXml/item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3.xml"/></Relationships>
</file>

<file path=ppt/media/image1.jpeg>
</file>

<file path=ppt/media/image2.png>
</file>

<file path=ppt/media/image3.jpeg>
</file>

<file path=ppt/media/image4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6260D4-B1ED-4643-8B40-527CC530D01A}" type="datetimeFigureOut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072322-04CE-43EE-A747-0968B7DA620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9355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146E53-B2C2-49E4-BD60-66B3757100D7}" type="slidenum">
              <a:rPr lang="en-US" altLang="zh-TW" smtClean="0"/>
              <a:t>1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2729234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C86C32E-76C1-4DE9-A058-E241C065995A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9232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E2660E-F3C4-4F9B-8E9F-898F238BE6A1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5819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CAAA1A1-C273-493B-A39F-1487F4BA311C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1186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5ED4B-3EFB-4F34-B2F8-BEACE616075D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4374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9FCB8C9-A16B-475D-9CCE-CD8F8C0AA3F7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446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CC6C6-6DD4-403A-8D88-5FCBCB366FFD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9176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38402-D082-47C0-869F-405BCF86CEE8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616D-8438-41F2-A8CF-0A9C7BE970BB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5828673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63B91-A69F-4767-B5B7-5B8FB775F689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16821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4D2FEC-E31E-45F4-97C8-28338058AA5C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681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66EB7B1-FD82-4B14-822C-0DDBB85FCC8F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6730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DAD4F6-9654-4F10-871D-A91D0C7F8B5F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3616D-8438-41F2-A8CF-0A9C7BE970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01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dirty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7F38402-D082-47C0-869F-405BCF86CEE8}" type="datetime1">
              <a:rPr lang="zh-TW" altLang="en-US" smtClean="0"/>
              <a:t>2022/6/12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1583616D-8438-41F2-A8CF-0A9C7BE970BB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53143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3C706B-586D-434B-BE5F-70A757B4DBE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b">
            <a:normAutofit/>
          </a:bodyPr>
          <a:lstStyle/>
          <a:p>
            <a:r>
              <a:rPr lang="zh-TW" altLang="en-US" dirty="0"/>
              <a:t>甜點</a:t>
            </a:r>
            <a:endParaRPr lang="zh-TW" dirty="0"/>
          </a:p>
        </p:txBody>
      </p:sp>
      <p:sp>
        <p:nvSpPr>
          <p:cNvPr id="6" name="副標題 5">
            <a:extLst>
              <a:ext uri="{FF2B5EF4-FFF2-40B4-BE49-F238E27FC236}">
                <a16:creationId xmlns:a16="http://schemas.microsoft.com/office/drawing/2014/main" id="{814CEDDA-4EE7-4A4B-B890-02F08829A5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Dessert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973910"/>
      </p:ext>
    </p:extLst>
  </p:cSld>
  <p:clrMapOvr>
    <a:masterClrMapping/>
  </p:clrMapOvr>
  <p:transition spd="slow">
    <p:push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藍色平面上的彩色甜甜圈">
            <a:extLst>
              <a:ext uri="{FF2B5EF4-FFF2-40B4-BE49-F238E27FC236}">
                <a16:creationId xmlns:a16="http://schemas.microsoft.com/office/drawing/2014/main" id="{7D71E945-923E-420E-BF55-E2E4CDE24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9" t="3248" r="4961" b="21752"/>
          <a:stretch/>
        </p:blipFill>
        <p:spPr>
          <a:xfrm>
            <a:off x="0" y="0"/>
            <a:ext cx="12191980" cy="6893510"/>
          </a:xfrm>
          <a:prstGeom prst="rect">
            <a:avLst/>
          </a:prstGeom>
        </p:spPr>
      </p:pic>
      <p:sp>
        <p:nvSpPr>
          <p:cNvPr id="13" name="長方形 12">
            <a:extLst>
              <a:ext uri="{FF2B5EF4-FFF2-40B4-BE49-F238E27FC236}">
                <a16:creationId xmlns:a16="http://schemas.microsoft.com/office/drawing/2014/main" id="{3C001168-DFC9-4956-8A9D-805603CD7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4018809"/>
            <a:ext cx="12191980" cy="285750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EC48820F-B645-4DF1-B340-7E22D514D20F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b="1" dirty="0"/>
              <a:t>菜單簡介</a:t>
            </a:r>
            <a:endParaRPr lang="zh-TW" b="1" dirty="0"/>
          </a:p>
        </p:txBody>
      </p:sp>
    </p:spTree>
    <p:extLst>
      <p:ext uri="{BB962C8B-B14F-4D97-AF65-F5344CB8AC3E}">
        <p14:creationId xmlns:p14="http://schemas.microsoft.com/office/powerpoint/2010/main" val="4156997564"/>
      </p:ext>
    </p:extLst>
  </p:cSld>
  <p:clrMapOvr>
    <a:masterClrMapping/>
  </p:clrMapOvr>
  <p:transition spd="slow">
    <p:push dir="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4A2BFA9C-A437-4D27-AF73-A764893748E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r>
              <a:rPr lang="zh-TW" altLang="en-US" dirty="0"/>
              <a:t>蛋糕</a:t>
            </a:r>
            <a:endParaRPr lang="fr-FR" dirty="0"/>
          </a:p>
        </p:txBody>
      </p:sp>
      <p:sp>
        <p:nvSpPr>
          <p:cNvPr id="27" name="內容佔位符 4">
            <a:extLst>
              <a:ext uri="{FF2B5EF4-FFF2-40B4-BE49-F238E27FC236}">
                <a16:creationId xmlns:a16="http://schemas.microsoft.com/office/drawing/2014/main" id="{20A927C2-7FF8-41FA-B0AF-B9225BD7E9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>
            <a:normAutofit/>
          </a:bodyPr>
          <a:lstStyle/>
          <a:p>
            <a:r>
              <a:rPr lang="zh-TW" altLang="en-US" dirty="0"/>
              <a:t>草莓蛋糕</a:t>
            </a:r>
            <a:endParaRPr lang="en-US" altLang="zh-TW" dirty="0"/>
          </a:p>
          <a:p>
            <a:r>
              <a:rPr lang="zh-TW" altLang="en-US" dirty="0"/>
              <a:t>芒果蛋糕</a:t>
            </a:r>
            <a:endParaRPr lang="en-US" altLang="zh-TW" dirty="0"/>
          </a:p>
          <a:p>
            <a:r>
              <a:rPr lang="zh-TW" altLang="en-US" dirty="0"/>
              <a:t>巧克力蛋糕</a:t>
            </a:r>
            <a:endParaRPr lang="en-US" altLang="zh-TW" dirty="0"/>
          </a:p>
          <a:p>
            <a:r>
              <a:rPr lang="zh-TW" altLang="en-US" dirty="0"/>
              <a:t>紅心芭樂蛋糕</a:t>
            </a:r>
            <a:endParaRPr lang="zh-TW" altLang="zh-TW" dirty="0"/>
          </a:p>
        </p:txBody>
      </p:sp>
      <p:cxnSp>
        <p:nvCxnSpPr>
          <p:cNvPr id="4" name="直接頭 3">
            <a:extLst>
              <a:ext uri="{FF2B5EF4-FFF2-40B4-BE49-F238E27FC236}">
                <a16:creationId xmlns:a16="http://schemas.microsoft.com/office/drawing/2014/main" id="{E1ED98CE-3AED-4901-AD2B-3938B178E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96000" y="2727349"/>
            <a:ext cx="0" cy="278903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內容版面配置區 9" descr="Slice of Layered Cake">
                <a:extLst>
                  <a:ext uri="{FF2B5EF4-FFF2-40B4-BE49-F238E27FC236}">
                    <a16:creationId xmlns:a16="http://schemas.microsoft.com/office/drawing/2014/main" id="{2CAB4051-14A3-01FC-339E-896AACBA2949}"/>
                  </a:ext>
                </a:extLst>
              </p:cNvPr>
              <p:cNvGraphicFramePr>
                <a:graphicFrameLocks noGrp="1" noChangeAspect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2730741283"/>
                  </p:ext>
                </p:extLst>
              </p:nvPr>
            </p:nvGraphicFramePr>
            <p:xfrm>
              <a:off x="6188075" y="2227263"/>
              <a:ext cx="5422900" cy="363378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422900" cy="3633787"/>
                    </a:xfrm>
                    <a:prstGeom prst="rect">
                      <a:avLst/>
                    </a:prstGeom>
                  </am3d:spPr>
                  <am3d:camera>
                    <am3d:pos x="0" y="0" z="6824352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264321" d="1000000"/>
                    <am3d:preTrans dx="204405" dy="-5831423" dz="50510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79506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內容版面配置區 9" descr="Slice of Layered Cake">
                <a:extLst>
                  <a:ext uri="{FF2B5EF4-FFF2-40B4-BE49-F238E27FC236}">
                    <a16:creationId xmlns:a16="http://schemas.microsoft.com/office/drawing/2014/main" id="{2CAB4051-14A3-01FC-339E-896AACBA29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8075" y="2227263"/>
                <a:ext cx="5422900" cy="363378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3955469"/>
      </p:ext>
    </p:extLst>
  </p:cSld>
  <p:clrMapOvr>
    <a:masterClrMapping/>
  </p:clrMapOvr>
  <p:transition spd="slow">
    <p:push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標題 6">
            <a:extLst>
              <a:ext uri="{FF2B5EF4-FFF2-40B4-BE49-F238E27FC236}">
                <a16:creationId xmlns:a16="http://schemas.microsoft.com/office/drawing/2014/main" id="{4A2BFA9C-A437-4D27-AF73-A764893748EA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r>
              <a:rPr lang="zh-TW" altLang="en-US" dirty="0"/>
              <a:t>鬆餅</a:t>
            </a:r>
            <a:endParaRPr lang="fr-FR" dirty="0"/>
          </a:p>
        </p:txBody>
      </p:sp>
      <p:sp>
        <p:nvSpPr>
          <p:cNvPr id="27" name="內容佔位符 4">
            <a:extLst>
              <a:ext uri="{FF2B5EF4-FFF2-40B4-BE49-F238E27FC236}">
                <a16:creationId xmlns:a16="http://schemas.microsoft.com/office/drawing/2014/main" id="{20A927C2-7FF8-41FA-B0AF-B9225BD7E94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t">
            <a:normAutofit/>
          </a:bodyPr>
          <a:lstStyle/>
          <a:p>
            <a:r>
              <a:rPr lang="zh-TW" altLang="en-US" dirty="0"/>
              <a:t>藍莓鬆餅</a:t>
            </a:r>
            <a:endParaRPr lang="en-US" altLang="zh-TW" dirty="0"/>
          </a:p>
          <a:p>
            <a:r>
              <a:rPr lang="zh-TW" altLang="en-US" dirty="0"/>
              <a:t>草莓鬆餅</a:t>
            </a:r>
            <a:endParaRPr lang="en-US" altLang="zh-TW" dirty="0"/>
          </a:p>
          <a:p>
            <a:r>
              <a:rPr lang="zh-TW" altLang="en-US" dirty="0"/>
              <a:t>冰淇淋鬆餅</a:t>
            </a:r>
            <a:endParaRPr lang="en-US" altLang="zh-TW" dirty="0"/>
          </a:p>
        </p:txBody>
      </p:sp>
      <p:pic>
        <p:nvPicPr>
          <p:cNvPr id="6" name="內容版面配置區 5" descr="灰色陶板上黑莓和藍莓的松餅堆特寫">
            <a:extLst>
              <a:ext uri="{FF2B5EF4-FFF2-40B4-BE49-F238E27FC236}">
                <a16:creationId xmlns:a16="http://schemas.microsoft.com/office/drawing/2014/main" id="{A23B1830-8E3C-46E8-A2DA-0BD8773F901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88075" y="2236701"/>
            <a:ext cx="5422900" cy="3614910"/>
          </a:xfrm>
        </p:spPr>
      </p:pic>
      <p:cxnSp>
        <p:nvCxnSpPr>
          <p:cNvPr id="4" name="直接頭 3">
            <a:extLst>
              <a:ext uri="{FF2B5EF4-FFF2-40B4-BE49-F238E27FC236}">
                <a16:creationId xmlns:a16="http://schemas.microsoft.com/office/drawing/2014/main" id="{E1ED98CE-3AED-4901-AD2B-3938B178E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096000" y="2727349"/>
            <a:ext cx="0" cy="278903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5751664"/>
      </p:ext>
    </p:extLst>
  </p:cSld>
  <p:clrMapOvr>
    <a:masterClrMapping/>
  </p:clrMapOvr>
  <p:transition spd="slow">
    <p:push dir="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E07A51-F71F-4453-9C56-29D0ED760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營業時間</a:t>
            </a:r>
            <a:endParaRPr lang="zh-TW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內容版面配置區 8" descr="手持歡迎標誌">
            <a:extLst>
              <a:ext uri="{FF2B5EF4-FFF2-40B4-BE49-F238E27FC236}">
                <a16:creationId xmlns:a16="http://schemas.microsoft.com/office/drawing/2014/main" id="{187954FF-DC49-4016-BA8E-C3366C2EC58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81025" y="2236523"/>
            <a:ext cx="5422900" cy="3615266"/>
          </a:xfrm>
        </p:spPr>
      </p:pic>
      <p:sp>
        <p:nvSpPr>
          <p:cNvPr id="8" name="文字版面配置區 4">
            <a:extLst>
              <a:ext uri="{FF2B5EF4-FFF2-40B4-BE49-F238E27FC236}">
                <a16:creationId xmlns:a16="http://schemas.microsoft.com/office/drawing/2014/main" id="{1CB1F0AB-4467-403F-AF30-30381E02EF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numCol="2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dirty="0"/>
              <a:t>週一公休</a:t>
            </a:r>
            <a:endParaRPr lang="en-US" altLang="zh-TW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dirty="0"/>
              <a:t>週二至週五</a:t>
            </a:r>
            <a:endParaRPr lang="en-US" altLang="zh-TW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dirty="0"/>
              <a:t>11:00-18:00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dirty="0"/>
              <a:t>週六至週日</a:t>
            </a:r>
            <a:endParaRPr lang="en-US" altLang="zh-TW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TW" dirty="0"/>
              <a:t>10:30-20:00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dirty="0"/>
              <a:t>不額外收服務費</a:t>
            </a:r>
            <a:endParaRPr lang="en-US" altLang="zh-TW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dirty="0"/>
              <a:t>餐具及飲用水自取</a:t>
            </a:r>
            <a:endParaRPr lang="en-US" altLang="zh-TW" dirty="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TW" altLang="en-US" dirty="0"/>
              <a:t>如客滿，限用餐時間</a:t>
            </a:r>
            <a:r>
              <a:rPr lang="en-US" altLang="zh-TW" dirty="0"/>
              <a:t>120</a:t>
            </a:r>
            <a:r>
              <a:rPr lang="zh-TW" altLang="en-US" dirty="0"/>
              <a:t>分鐘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75453317"/>
      </p:ext>
    </p:extLst>
  </p:cSld>
  <p:clrMapOvr>
    <a:masterClrMapping/>
  </p:clrMapOvr>
  <p:transition spd="slow">
    <p:push dir="d"/>
  </p:transition>
</p:sld>
</file>

<file path=ppt/theme/theme1.xml><?xml version="1.0" encoding="utf-8"?>
<a:theme xmlns:a="http://schemas.openxmlformats.org/drawingml/2006/main" name="股利">
  <a:themeElements>
    <a:clrScheme name="股利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股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股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EB483892F2030419980BC5B99EA1DC5" ma:contentTypeVersion="9" ma:contentTypeDescription="建立新的文件。" ma:contentTypeScope="" ma:versionID="35d2c33a3f87be8e7255e94baefea24d">
  <xsd:schema xmlns:xsd="http://www.w3.org/2001/XMLSchema" xmlns:xs="http://www.w3.org/2001/XMLSchema" xmlns:p="http://schemas.microsoft.com/office/2006/metadata/properties" xmlns:ns2="5870a100-8856-4b37-b9ef-5fc3237f2854" xmlns:ns3="744de28d-3444-4edd-9d93-f2799d6ab043" targetNamespace="http://schemas.microsoft.com/office/2006/metadata/properties" ma:root="true" ma:fieldsID="fea7245bbca7ac2a3bd8caa41741bd93" ns2:_="" ns3:_="">
    <xsd:import namespace="5870a100-8856-4b37-b9ef-5fc3237f2854"/>
    <xsd:import namespace="744de28d-3444-4edd-9d93-f2799d6ab0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70a100-8856-4b37-b9ef-5fc3237f28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影像標籤" ma:readOnly="false" ma:fieldId="{5cf76f15-5ced-4ddc-b409-7134ff3c332f}" ma:taxonomyMulti="true" ma:sspId="76efec58-218f-40bf-8842-333c855203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de28d-3444-4edd-9d93-f2799d6ab04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928a590-bd95-4cc7-a1a4-f0a00d7b8bd8}" ma:internalName="TaxCatchAll" ma:showField="CatchAllData" ma:web="744de28d-3444-4edd-9d93-f2799d6ab0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44de28d-3444-4edd-9d93-f2799d6ab043" xsi:nil="true"/>
    <lcf76f155ced4ddcb4097134ff3c332f xmlns="5870a100-8856-4b37-b9ef-5fc3237f285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4EF86C0-8A1E-456C-8E3A-6F8B3F77FCD1}"/>
</file>

<file path=customXml/itemProps2.xml><?xml version="1.0" encoding="utf-8"?>
<ds:datastoreItem xmlns:ds="http://schemas.openxmlformats.org/officeDocument/2006/customXml" ds:itemID="{1A5D8270-D1C3-43B7-AF51-2940FE95927F}"/>
</file>

<file path=customXml/itemProps3.xml><?xml version="1.0" encoding="utf-8"?>
<ds:datastoreItem xmlns:ds="http://schemas.openxmlformats.org/officeDocument/2006/customXml" ds:itemID="{375E27AD-113D-45D0-A14A-BEA2470475F7}"/>
</file>

<file path=docProps/app.xml><?xml version="1.0" encoding="utf-8"?>
<Properties xmlns="http://schemas.openxmlformats.org/officeDocument/2006/extended-properties" xmlns:vt="http://schemas.openxmlformats.org/officeDocument/2006/docPropsVTypes">
  <Template>股利</Template>
  <TotalTime>7</TotalTime>
  <Words>55</Words>
  <Application>Microsoft Office PowerPoint</Application>
  <PresentationFormat>寬螢幕</PresentationFormat>
  <Paragraphs>22</Paragraphs>
  <Slides>5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Arial</vt:lpstr>
      <vt:lpstr>Calibri</vt:lpstr>
      <vt:lpstr>Gill Sans MT</vt:lpstr>
      <vt:lpstr>Wingdings 2</vt:lpstr>
      <vt:lpstr>股利</vt:lpstr>
      <vt:lpstr>甜點</vt:lpstr>
      <vt:lpstr>菜單簡介</vt:lpstr>
      <vt:lpstr>蛋糕</vt:lpstr>
      <vt:lpstr>鬆餅</vt:lpstr>
      <vt:lpstr>營業時間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美式餐廳</dc:title>
  <dc:creator>宜君老師 Nancy</dc:creator>
  <cp:lastModifiedBy>宜君老師 Nancy</cp:lastModifiedBy>
  <cp:revision>6</cp:revision>
  <dcterms:created xsi:type="dcterms:W3CDTF">2021-12-11T17:35:12Z</dcterms:created>
  <dcterms:modified xsi:type="dcterms:W3CDTF">2022-06-12T09:28:47Z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0x0101009EB483892F2030419980BC5B99EA1DC5</vt:lpwstr>
  </property>
</Properties>
</file>

<file path=docProps/thumbnail.jpeg>
</file>